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887004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9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8870040" cy="4384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049000" y="40586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049000" y="1769040"/>
            <a:ext cx="43282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886968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AU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887004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AU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AU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AU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AU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AU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AU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AU"/>
              <a:t>Seventh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en-AU"/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en-AU"/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6F0DE6DF-E627-4596-BC53-A09BED96F596}" type="slidenum">
              <a:rPr lang="en-AU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AU"/>
              <a:t>Test Document 1</a:t>
            </a:r>
            <a:endParaRPr/>
          </a:p>
        </p:txBody>
      </p:sp>
      <p:sp>
        <p:nvSpPr>
          <p:cNvPr id="38" name="TextShape 2"/>
          <p:cNvSpPr txBox="1"/>
          <p:nvPr/>
        </p:nvSpPr>
        <p:spPr>
          <a:xfrm>
            <a:off x="504000" y="1769040"/>
            <a:ext cx="8870040" cy="4384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AU"/>
              <a:t>Test ppt</a:t>
            </a:r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